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87" autoAdjust="0"/>
    <p:restoredTop sz="94660"/>
  </p:normalViewPr>
  <p:slideViewPr>
    <p:cSldViewPr>
      <p:cViewPr varScale="1">
        <p:scale>
          <a:sx n="100" d="100"/>
          <a:sy n="100" d="100"/>
        </p:scale>
        <p:origin x="-1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s03.infourok.ru/uploads/ex/06e2/000473b1-c520a8f6/img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cs typeface="Aharoni" pitchFamily="2" charset="-79"/>
              </a:rPr>
              <a:t>Муниципальное бюджетное дошкольное образовательное учреждение </a:t>
            </a:r>
            <a:r>
              <a:rPr lang="ru-RU" sz="2000" dirty="0" err="1" smtClean="0">
                <a:cs typeface="Aharoni" pitchFamily="2" charset="-79"/>
              </a:rPr>
              <a:t>Курагинский</a:t>
            </a:r>
            <a:r>
              <a:rPr lang="ru-RU" sz="2000" dirty="0" smtClean="0">
                <a:cs typeface="Aharoni" pitchFamily="2" charset="-79"/>
              </a:rPr>
              <a:t> детский сад №1 «Красная шапочка» комбинированного вида </a:t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cs typeface="Aharoni" pitchFamily="2" charset="-79"/>
              </a:rPr>
              <a:t/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cs typeface="Aharoni" pitchFamily="2" charset="-79"/>
              </a:rPr>
              <a:t>ПРЕЗЕНТАЦИЯ: </a:t>
            </a:r>
            <a:r>
              <a:rPr lang="ru-RU" sz="3600" b="1" dirty="0" smtClean="0">
                <a:cs typeface="Aharoni" pitchFamily="2" charset="-79"/>
              </a:rPr>
              <a:t>«Речевая предметно-пространственная среда в ДОУ и дома в рамках реализации ФГОС»         </a:t>
            </a:r>
            <a:r>
              <a:rPr lang="ru-RU" sz="2000" dirty="0" smtClean="0">
                <a:cs typeface="Aharoni" pitchFamily="2" charset="-79"/>
              </a:rPr>
              <a:t/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cs typeface="Aharoni" pitchFamily="2" charset="-79"/>
              </a:rPr>
              <a:t/>
            </a:r>
            <a:br>
              <a:rPr lang="ru-RU" sz="2000" dirty="0" smtClean="0">
                <a:cs typeface="Aharoni" pitchFamily="2" charset="-79"/>
              </a:rPr>
            </a:br>
            <a:r>
              <a:rPr lang="ru-RU" sz="2000" dirty="0" smtClean="0">
                <a:cs typeface="Aharoni" pitchFamily="2" charset="-79"/>
              </a:rPr>
              <a:t>  Подготовила : Зам. заведующей по ВОР С.В. </a:t>
            </a:r>
            <a:r>
              <a:rPr lang="ru-RU" sz="2000" dirty="0" err="1" smtClean="0">
                <a:cs typeface="Aharoni" pitchFamily="2" charset="-79"/>
              </a:rPr>
              <a:t>Солоницына</a:t>
            </a:r>
            <a:r>
              <a:rPr lang="ru-RU" sz="2000" dirty="0" smtClean="0">
                <a:cs typeface="Aharoni" pitchFamily="2" charset="-79"/>
              </a:rPr>
              <a:t> </a:t>
            </a:r>
            <a:br>
              <a:rPr lang="ru-RU" sz="2000" dirty="0" smtClean="0">
                <a:cs typeface="Aharoni" pitchFamily="2" charset="-79"/>
              </a:rPr>
            </a:br>
            <a:endParaRPr lang="ru-RU" sz="2000" dirty="0">
              <a:cs typeface="Aharoni" pitchFamily="2" charset="-79"/>
            </a:endParaRPr>
          </a:p>
        </p:txBody>
      </p:sp>
      <p:pic>
        <p:nvPicPr>
          <p:cNvPr id="4" name="Picture 2" descr="G:\DCIM\113___01\IMG_2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новости марта новые самые 17\В газету\IMG_48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ентябрь2017\119___08\IMG_63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7338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DCIM\113___01\IMG_2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Развивающая среда на занятиях учителей логопедов и педагога-психолога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фото март\IMG_4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860800" cy="2895600"/>
          </a:xfrm>
          <a:prstGeom prst="rect">
            <a:avLst/>
          </a:prstGeom>
          <a:noFill/>
        </p:spPr>
      </p:pic>
      <p:pic>
        <p:nvPicPr>
          <p:cNvPr id="5" name="Рисунок 4" descr="C:\Users\User\Desktop\фото март\IMG_4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ентябрь2017\119___08\IMG_6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2672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 для развития речи детей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на обогащение словаря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G:\DCIM\113___01\IMG_2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0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развитие мелкой моторики рук и речевого дыхания</a:t>
            </a:r>
            <a:endParaRPr lang="ru-RU" dirty="0"/>
          </a:p>
        </p:txBody>
      </p:sp>
      <p:pic>
        <p:nvPicPr>
          <p:cNvPr id="4" name="Рисунок 3" descr="C:\Users\User\Desktop\сентябрь2017\121___10\IMG_7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нтябрь2017\121___10\IMG_7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779375" cy="283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развитие связной речи и речевого общения </a:t>
            </a:r>
            <a:endParaRPr lang="ru-RU" dirty="0"/>
          </a:p>
        </p:txBody>
      </p:sp>
      <p:pic>
        <p:nvPicPr>
          <p:cNvPr id="1026" name="Picture 2" descr="C:\Users\User\Desktop\сентябрь2017\121___10\IMG_7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овладение звуковой культурой речи</a:t>
            </a:r>
            <a:endParaRPr lang="ru-RU" dirty="0"/>
          </a:p>
        </p:txBody>
      </p:sp>
      <p:pic>
        <p:nvPicPr>
          <p:cNvPr id="4" name="Рисунок 3" descr="C:\Users\User\Desktop\сентябрь2017\121___10\IMG_7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295" y="806969"/>
            <a:ext cx="3931410" cy="52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формирование </a:t>
            </a:r>
            <a:r>
              <a:rPr lang="ru-RU" dirty="0" err="1" smtClean="0"/>
              <a:t>лексико</a:t>
            </a:r>
            <a:r>
              <a:rPr lang="ru-RU" dirty="0" smtClean="0"/>
              <a:t> –грамматического строя речи </a:t>
            </a:r>
            <a:endParaRPr lang="ru-RU" dirty="0"/>
          </a:p>
        </p:txBody>
      </p:sp>
      <p:pic>
        <p:nvPicPr>
          <p:cNvPr id="5" name="Содержимое 4" descr="C:\Users\User\Desktop\сентябрь2017\121___10\IMG_70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детей к усвоению грамоты</a:t>
            </a:r>
            <a:endParaRPr lang="ru-RU" dirty="0"/>
          </a:p>
        </p:txBody>
      </p:sp>
      <p:pic>
        <p:nvPicPr>
          <p:cNvPr id="4" name="Содержимое 3" descr="C:\Users\User\Desktop\сентябрь2017\121___10\IMG_70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Любите своих детей , помогайте им. Ведь это самое ценное. Что у вас есть!!!</a:t>
            </a:r>
            <a:endParaRPr lang="ru-RU" dirty="0"/>
          </a:p>
        </p:txBody>
      </p:sp>
      <p:pic>
        <p:nvPicPr>
          <p:cNvPr id="4" name="Рисунок 3" descr="C:\Users\User\Desktop\сентябрь2017\121___10\IMG_7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54174"/>
            <a:ext cx="5105400" cy="432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построения речевой среды: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насыщение окружающей среды компонентами, обеспечивающими развитие речи ребенка дошкольного возраста.</a:t>
            </a:r>
          </a:p>
          <a:p>
            <a:r>
              <a:rPr lang="ru-RU" sz="2000" dirty="0" smtClean="0"/>
              <a:t>Речевая развивающая среда – особым образом организованное окружение, наиболее эффективно влияющее на развитие разных сторон речи каждого ребенка. Речевая развивающая среда направлена на эффективное воспитательное воздействие, на формирование активного познавательного отношения к окружающему миру и к явлениям родного языка и речи.</a:t>
            </a:r>
          </a:p>
          <a:p>
            <a:endParaRPr lang="ru-RU" sz="2000" dirty="0"/>
          </a:p>
        </p:txBody>
      </p:sp>
      <p:pic>
        <p:nvPicPr>
          <p:cNvPr id="5" name="Рисунок 4" descr="C:\Users\User\Desktop\сентябрь2017\119___08\IMG_6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нтябрь2017\119___08\IMG_64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речевой развивающей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Речь педагога, </a:t>
            </a:r>
          </a:p>
          <a:p>
            <a:r>
              <a:rPr lang="ru-RU" dirty="0" smtClean="0"/>
              <a:t>Методы и приёмы,</a:t>
            </a:r>
          </a:p>
          <a:p>
            <a:r>
              <a:rPr lang="ru-RU" dirty="0" smtClean="0"/>
              <a:t> Оборудование.</a:t>
            </a:r>
            <a:endParaRPr lang="ru-RU" dirty="0"/>
          </a:p>
        </p:txBody>
      </p:sp>
      <p:pic>
        <p:nvPicPr>
          <p:cNvPr id="4" name="Рисунок 3" descr="C:\Users\User\Desktop\сентябрь2017\121___10\IMG_7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нтябрь2017\121___10\IMG_7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 и приёмы руководства речевым развитием детей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Младшая группа методы и приёмы, направленные на развитие речи как средства общения (поручения, подсказ, образец обращения, образец взаимодействия посредством речи в разных видах деятельности); методы и приёмы, направленные на формирование умения слушать и слышать (разговоры, рассказы, чтение); </a:t>
            </a:r>
          </a:p>
          <a:p>
            <a:r>
              <a:rPr lang="ru-RU" dirty="0" smtClean="0"/>
              <a:t>Средняя группа методы и приёмы, направленные на развитие речи как средства общения (удовлетворение потребности в получении и обсуждении информации; формирование навыков общения со сверстниками; знакомство с формулами речевого этикета); методы и приёмы, направленные на формирование умения слушать и слышать (выслушивание детей; уточнение ответов; подсказ; рассказы воспитателя - акцент на стимулирование познавательного интереса);</a:t>
            </a:r>
          </a:p>
          <a:p>
            <a:r>
              <a:rPr lang="ru-RU" dirty="0" smtClean="0"/>
              <a:t>Старшая и подготовительная группы методы и приёмы, направленные на развитие речи как средства общения (знакомство с формулами речевого этикета, целенаправленное формирование всех групп диалогических умений; умений грамотного отстаивания своей точки зрения); методы и приёмы, направленные на формирование навыков самостоятельного рассказывания (поощрение рассказов детей; трансформация высказываний в связные рассказы; запись и повторение рассказов; уточнения, обобщения)</a:t>
            </a:r>
            <a:endParaRPr lang="ru-RU" dirty="0"/>
          </a:p>
        </p:txBody>
      </p:sp>
      <p:pic>
        <p:nvPicPr>
          <p:cNvPr id="4" name="Рисунок 3" descr="C:\Users\User\Desktop\сентябрь2017\121___10\IMG_7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нтябрь2017\121___10\IMG_7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00600"/>
            <a:ext cx="2053990" cy="17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узнецова\IMG_2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2514600" cy="18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Предметно- развивающая речевая среда в группах ДОУ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одель предметной речевой среды Оборудование и атрибуты для сюжетно-ролевых и">
            <a:hlinkClick r:id="rId2" tooltip="&quot;Модель предметной речевой среды Оборудование и атрибуты для сюжетно-ролевых и...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8188" y="1600200"/>
            <a:ext cx="591941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Речевая развивающая среда первой младшей группы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— грамотная, педагогически целесообразная речь педагога;</a:t>
            </a:r>
          </a:p>
          <a:p>
            <a:r>
              <a:rPr lang="ru-RU" sz="1900" dirty="0" smtClean="0"/>
              <a:t>-методы и приемы, направленные на развитие речи как средства общения: поручения, подсказ, образец, сопряженная речь и др.;</a:t>
            </a:r>
          </a:p>
          <a:p>
            <a:r>
              <a:rPr lang="ru-RU" sz="1900" dirty="0" smtClean="0"/>
              <a:t>— методы и приемы , направленные на формирование умения слушать и слышать: рассказы, чтение;</a:t>
            </a:r>
          </a:p>
          <a:p>
            <a:r>
              <a:rPr lang="ru-RU" sz="1900" dirty="0" smtClean="0"/>
              <a:t>— организация самостоятельного рассматривания картинок, игрушек, книг и др., направленного на развитие инициативной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сентябрь2017\121___10\IMG_7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нтябрь2017\121___10\IMG_7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Речевая развивающая среда второй младшей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89559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-методы и приемы, направленные на развитие речи как средства общения: поручения, подсказ, образец обращения, образец взаимодействия посредством речи в разных видах деятельности;</a:t>
            </a:r>
          </a:p>
          <a:p>
            <a:r>
              <a:rPr lang="ru-RU" sz="1800" dirty="0" smtClean="0"/>
              <a:t>— методы и приемы, направленные на формирование умения слушать и слышать: разговоры с детьми, рассказы, чтение;</a:t>
            </a:r>
          </a:p>
          <a:p>
            <a:r>
              <a:rPr lang="ru-RU" sz="1800" dirty="0" smtClean="0"/>
              <a:t>— организация контактов со сверстниками;</a:t>
            </a:r>
          </a:p>
          <a:p>
            <a:r>
              <a:rPr lang="ru-RU" sz="1800" dirty="0" smtClean="0"/>
              <a:t>— организация деятельности детей с целью стимулирования самостоятельного рассматривания книг, картинок, игрушек, предметов для развития инициативной речи, обобщения и уточнения представлений детей об окружающем.</a:t>
            </a:r>
          </a:p>
          <a:p>
            <a:endParaRPr lang="ru-RU" sz="1800" dirty="0"/>
          </a:p>
        </p:txBody>
      </p:sp>
      <p:pic>
        <p:nvPicPr>
          <p:cNvPr id="4" name="Рисунок 3" descr="C:\Users\User\Desktop\сентябрь2017\121___10\IMG_7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нтябрь2017\121___10\IMG_7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нтябрь2017\121___10\IMG_7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95800"/>
            <a:ext cx="28415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Речевая развивающая среда средней группы.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8194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— методы и приемы, направленные на развитие речи как средства общения: удовлетворение потребности в получении и обсуждении информации, формирование навыков общения со сверстниками, знакомство с формулами речевого этикета;</a:t>
            </a:r>
          </a:p>
          <a:p>
            <a:r>
              <a:rPr lang="ru-RU" sz="2300" dirty="0" smtClean="0"/>
              <a:t>— методы и приемы, направленные на формирование умения слушать и слышать: выслушивание детей, уточнение ответов, подсказ, рассказы воспитателя с акцентом на стимулирование познавательного интереса;</a:t>
            </a:r>
          </a:p>
          <a:p>
            <a:r>
              <a:rPr lang="ru-RU" sz="2300" dirty="0" smtClean="0"/>
              <a:t>— активное использование приемов формирования навыков общения со сверстниками;</a:t>
            </a:r>
          </a:p>
          <a:p>
            <a:r>
              <a:rPr lang="ru-RU" sz="2300" dirty="0" smtClean="0"/>
              <a:t>— организация деятельности  по рассматриванию, изучению наборов открыток, картинок, фотографий и др. для развития объяснительной речи.</a:t>
            </a:r>
          </a:p>
          <a:p>
            <a:endParaRPr lang="ru-RU" dirty="0"/>
          </a:p>
        </p:txBody>
      </p:sp>
      <p:pic>
        <p:nvPicPr>
          <p:cNvPr id="4" name="Рисунок 3" descr="C:\Users\User\Desktop\сентябрь2017\119___08\IMG_6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Инновационная преметно-пространственная развивающая среда МБДОУ №1\IMG_6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нтябрь2017\119___08\IMG_6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Речевая развивающая среда старшей и подготовительной групп.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13359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— методы и приемы, направленные на развитие речи как средства общения: знакомство с формулами речевого этикета, целенаправленное формирование всех групп диалогических умений, умений грамотно отстаивать свою точку зрения;</a:t>
            </a:r>
          </a:p>
          <a:p>
            <a:r>
              <a:rPr lang="ru-RU" dirty="0" smtClean="0"/>
              <a:t>— методы и приемы, направленные на формирование навыков самостоятельного рассказывания: поощрение рассказов детей, трансформация высказываний  в связные рассказы, запись и повторение рассказов, уточнения, обобщения;</a:t>
            </a:r>
          </a:p>
          <a:p>
            <a:r>
              <a:rPr lang="ru-RU" dirty="0" smtClean="0"/>
              <a:t>— организация восприятия с последующим обсуждением;</a:t>
            </a:r>
          </a:p>
          <a:p>
            <a:r>
              <a:rPr lang="ru-RU" dirty="0" smtClean="0"/>
              <a:t>— создание индивидуального «авторского речевого пространства» каждого ребенка с целью стимулирования детского словотворчества и повышения качества детских речевых высказываний</a:t>
            </a:r>
          </a:p>
          <a:p>
            <a:endParaRPr lang="ru-RU" dirty="0"/>
          </a:p>
        </p:txBody>
      </p:sp>
      <p:pic>
        <p:nvPicPr>
          <p:cNvPr id="4" name="Рисунок 3" descr="C:\Users\User\Desktop\сентябрь2017\121___10\IMG_7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ентябрь2017\121___10\IMG_7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1" y="2819401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ентябрь2017\121___10\IMG_7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19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ентябрь2017\121___10\IMG_70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71800"/>
            <a:ext cx="3034862" cy="22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655</Words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Муниципальное бюджетное дошкольное образовательное учреждение Курагинский детский сад №1 «Красная шапочка» комбинированного вида   ПРЕЗЕНТАЦИЯ: «Речевая предметно-пространственная среда в ДОУ и дома в рамках реализации ФГОС»             Подготовила : Зам. заведующей по ВОР С.В. Солоницына  </vt:lpstr>
      <vt:lpstr>Цель построения речевой среды:</vt:lpstr>
      <vt:lpstr>Компоненты речевой развивающей среды</vt:lpstr>
      <vt:lpstr>Методы и приёмы руководства речевым развитием детей </vt:lpstr>
      <vt:lpstr>Предметно- развивающая речевая среда в группах ДОУ</vt:lpstr>
      <vt:lpstr> Речевая развивающая среда первой младшей группы. </vt:lpstr>
      <vt:lpstr>Речевая развивающая среда второй младшей группы. </vt:lpstr>
      <vt:lpstr>Речевая развивающая среда средней группы. </vt:lpstr>
      <vt:lpstr>Речевая развивающая среда старшей и подготовительной групп. </vt:lpstr>
      <vt:lpstr>Развивающая среда на занятиях учителей логопедов и педагога-психолога</vt:lpstr>
      <vt:lpstr>Что необходимо для развития речи детей дома</vt:lpstr>
      <vt:lpstr>Игры на развитие мелкой моторики рук и речевого дыхания</vt:lpstr>
      <vt:lpstr>Игры на развитие связной речи и речевого общения </vt:lpstr>
      <vt:lpstr>Игры на овладение звуковой культурой речи</vt:lpstr>
      <vt:lpstr>Игры на формирование лексико –грамматического строя речи </vt:lpstr>
      <vt:lpstr>Подготовка детей к усвоению грамоты</vt:lpstr>
      <vt:lpstr>Любите своих детей , помогайте им. Ведь это самое ценное. Что у вас есть!!!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Курагинский детский сад №1 «Красная шапочка»комбинированного вида  ПРЕЗЕНТАЦИЯ: «Речевая предметно-пространственная среда в ДОУ и дома»           Подготовила : Зам. заведующей по ВОР С.В. Солоницына  </dc:title>
  <dc:creator>User</dc:creator>
  <cp:lastModifiedBy>User</cp:lastModifiedBy>
  <cp:revision>27</cp:revision>
  <dcterms:created xsi:type="dcterms:W3CDTF">2017-10-06T04:03:51Z</dcterms:created>
  <dcterms:modified xsi:type="dcterms:W3CDTF">2017-10-06T09:04:44Z</dcterms:modified>
</cp:coreProperties>
</file>